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08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9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1127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68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5834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377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853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83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28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36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87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56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8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5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01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30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4B2AD-99FB-48B4-BCC7-F45D51CFEE89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9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3148" y="536331"/>
            <a:ext cx="10759459" cy="3667994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Приготовление поварами школьной </a:t>
            </a:r>
            <a:r>
              <a:rPr lang="ru-RU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столовой</a:t>
            </a:r>
            <a:br>
              <a:rPr lang="ru-RU" b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 </a:t>
            </a:r>
            <a:r>
              <a:rPr lang="ru-RU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горячего завтрака</a:t>
            </a:r>
            <a:endParaRPr lang="ru-RU" b="1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1964" y="4642430"/>
            <a:ext cx="10160643" cy="109689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В МБОУ «</a:t>
            </a:r>
            <a:r>
              <a:rPr lang="ru-RU" b="1" dirty="0" err="1" smtClean="0">
                <a:solidFill>
                  <a:schemeClr val="tx1"/>
                </a:solidFill>
              </a:rPr>
              <a:t>Шеморданский</a:t>
            </a:r>
            <a:r>
              <a:rPr lang="ru-RU" b="1" dirty="0" smtClean="0">
                <a:solidFill>
                  <a:schemeClr val="tx1"/>
                </a:solidFill>
              </a:rPr>
              <a:t> лицей «Рост» Сабинского муниципального района РТ»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43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420" y="203328"/>
            <a:ext cx="9375721" cy="166133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Каша </a:t>
            </a:r>
            <a:r>
              <a:rPr lang="ru-RU" sz="4400" b="1" dirty="0" smtClean="0">
                <a:solidFill>
                  <a:schemeClr val="tx1"/>
                </a:solidFill>
              </a:rPr>
              <a:t>пшеничная</a:t>
            </a:r>
            <a:br>
              <a:rPr lang="ru-RU" sz="4400" b="1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со </a:t>
            </a:r>
            <a:r>
              <a:rPr lang="ru-RU" sz="4400" b="1" dirty="0" smtClean="0">
                <a:solidFill>
                  <a:schemeClr val="tx1"/>
                </a:solidFill>
              </a:rPr>
              <a:t>сливочным маслом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2" b="20102"/>
          <a:stretch>
            <a:fillRect/>
          </a:stretch>
        </p:blipFill>
        <p:spPr>
          <a:xfrm>
            <a:off x="1233365" y="2131678"/>
            <a:ext cx="7676544" cy="3874675"/>
          </a:xfrm>
        </p:spPr>
      </p:pic>
    </p:spTree>
    <p:extLst>
      <p:ext uri="{BB962C8B-B14F-4D97-AF65-F5344CB8AC3E}">
        <p14:creationId xmlns:p14="http://schemas.microsoft.com/office/powerpoint/2010/main" val="302387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350814"/>
            <a:ext cx="8596667" cy="56673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Ингредиенты для приготовления каши: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1" b="19661"/>
          <a:stretch>
            <a:fillRect/>
          </a:stretch>
        </p:blipFill>
        <p:spPr>
          <a:xfrm>
            <a:off x="677333" y="587827"/>
            <a:ext cx="8596668" cy="376298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4917552"/>
            <a:ext cx="8596667" cy="178369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Крупа пшеничная;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Молоко;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Масло сливочное;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Сахар;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Соль.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1533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" b="40000"/>
          <a:stretch/>
        </p:blipFill>
        <p:spPr>
          <a:xfrm>
            <a:off x="248194" y="287383"/>
            <a:ext cx="3857625" cy="3918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5" b="39237"/>
          <a:stretch/>
        </p:blipFill>
        <p:spPr>
          <a:xfrm>
            <a:off x="6715469" y="2318657"/>
            <a:ext cx="4153497" cy="406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96812" y="287383"/>
            <a:ext cx="4637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начала промывается крупа под проточной водой.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83884" y="6014037"/>
            <a:ext cx="3892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Сцеживаем крупу через сито.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1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9" b="8190"/>
          <a:stretch/>
        </p:blipFill>
        <p:spPr>
          <a:xfrm>
            <a:off x="270238" y="522514"/>
            <a:ext cx="3857625" cy="38535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" b="27620"/>
          <a:stretch/>
        </p:blipFill>
        <p:spPr>
          <a:xfrm>
            <a:off x="7116712" y="1445844"/>
            <a:ext cx="3857625" cy="48201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27863" y="522514"/>
            <a:ext cx="51337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кастрюлю добавляем молоко, прокипятить, далее сыпем промытую крупу, и добавляем сахар и соль.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47800" y="5379498"/>
            <a:ext cx="3317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Хорошо все перемешиваем, чтобы не образовались комочки в каше.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98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27" b="34857"/>
          <a:stretch/>
        </p:blipFill>
        <p:spPr>
          <a:xfrm>
            <a:off x="606576" y="326572"/>
            <a:ext cx="2794378" cy="44674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88227" y="326572"/>
            <a:ext cx="5512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 приготовления каши, кастрюлю снимаем с плиты, и добавляем сливочное масло.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73363" y="2853851"/>
            <a:ext cx="4741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Ребята нашей школы по достоинству оценили приготовленный </a:t>
            </a:r>
            <a:r>
              <a:rPr lang="ru-RU" dirty="0" smtClean="0"/>
              <a:t>завтрак!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1" r="17809" b="60572"/>
          <a:stretch/>
        </p:blipFill>
        <p:spPr>
          <a:xfrm>
            <a:off x="4973363" y="3831900"/>
            <a:ext cx="6309360" cy="270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926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226</TotalTime>
  <Words>101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Aharoni</vt:lpstr>
      <vt:lpstr>Arial</vt:lpstr>
      <vt:lpstr>Trebuchet MS</vt:lpstr>
      <vt:lpstr>Wingdings 3</vt:lpstr>
      <vt:lpstr>Аспект</vt:lpstr>
      <vt:lpstr>Приготовление поварами школьной столовой  горячего завтрака</vt:lpstr>
      <vt:lpstr>Каша пшеничная со сливочным маслом</vt:lpstr>
      <vt:lpstr>Ингредиенты для приготовления каши: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поварами школьной столовой горячего завтрака</dc:title>
  <dc:creator>user</dc:creator>
  <cp:lastModifiedBy>user</cp:lastModifiedBy>
  <cp:revision>7</cp:revision>
  <dcterms:created xsi:type="dcterms:W3CDTF">2021-10-20T12:41:06Z</dcterms:created>
  <dcterms:modified xsi:type="dcterms:W3CDTF">2022-10-20T10:50:49Z</dcterms:modified>
</cp:coreProperties>
</file>